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9283700" cy="698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17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2E3B5-5C4E-E24E-83EA-74359F487C8F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2159A5-FC28-A14B-B151-AD08AD3EDB04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Greeting &amp; Introduction</a:t>
          </a:r>
          <a:br>
            <a:rPr lang="en-US" sz="1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</a:br>
          <a:r>
            <a:rPr lang="en-US" sz="1400" b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Possible to include any thanks, specific praise or other current acknowledgement?</a:t>
          </a:r>
          <a:endParaRPr lang="en-US" sz="1400" b="1" dirty="0" smtClean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4CCF2635-3A33-FE44-98A4-AA51113E6C7C}" type="parTrans" cxnId="{A5B2E611-4831-FB49-AC53-822CC0E458D2}">
      <dgm:prSet/>
      <dgm:spPr/>
      <dgm:t>
        <a:bodyPr/>
        <a:lstStyle/>
        <a:p>
          <a:endParaRPr lang="en-US"/>
        </a:p>
      </dgm:t>
    </dgm:pt>
    <dgm:pt modelId="{5637B9EB-D964-1C43-BC3F-BF182179CA8B}" type="sibTrans" cxnId="{A5B2E611-4831-FB49-AC53-822CC0E458D2}">
      <dgm:prSet/>
      <dgm:spPr/>
      <dgm:t>
        <a:bodyPr/>
        <a:lstStyle/>
        <a:p>
          <a:endParaRPr lang="en-US"/>
        </a:p>
      </dgm:t>
    </dgm:pt>
    <dgm:pt modelId="{476206DD-1BFE-9348-AC43-D7D436C58B70}">
      <dgm:prSet phldrT="[Text]" custT="1"/>
      <dgm:spPr>
        <a:solidFill>
          <a:schemeClr val="tx1"/>
        </a:solidFill>
      </dgm:spPr>
      <dgm:t>
        <a:bodyPr/>
        <a:lstStyle/>
        <a:p>
          <a:pPr>
            <a:lnSpc>
              <a:spcPct val="90000"/>
            </a:lnSpc>
          </a:pPr>
          <a:r>
            <a:rPr lang="en-US" sz="1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Who I Am</a:t>
          </a:r>
        </a:p>
        <a:p>
          <a:pPr>
            <a:lnSpc>
              <a:spcPct val="70000"/>
            </a:lnSpc>
          </a:pPr>
          <a:r>
            <a:rPr lang="en-US" sz="1400" b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Current Role, Projects</a:t>
          </a:r>
        </a:p>
        <a:p>
          <a:pPr>
            <a:lnSpc>
              <a:spcPct val="70000"/>
            </a:lnSpc>
          </a:pPr>
          <a:r>
            <a:rPr lang="en-US" sz="1400" b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MBA Concentration </a:t>
          </a:r>
        </a:p>
      </dgm:t>
    </dgm:pt>
    <dgm:pt modelId="{AAC4CBDE-69C0-8E46-A8D2-698CB04F46C4}" type="parTrans" cxnId="{2C431ABD-C3A7-D446-ACC3-6F4ED0A0B7CD}">
      <dgm:prSet/>
      <dgm:spPr/>
      <dgm:t>
        <a:bodyPr/>
        <a:lstStyle/>
        <a:p>
          <a:endParaRPr lang="en-US"/>
        </a:p>
      </dgm:t>
    </dgm:pt>
    <dgm:pt modelId="{2EA91FE0-5E07-294B-84A0-C5EA0ADF23DE}" type="sibTrans" cxnId="{2C431ABD-C3A7-D446-ACC3-6F4ED0A0B7CD}">
      <dgm:prSet/>
      <dgm:spPr/>
      <dgm:t>
        <a:bodyPr/>
        <a:lstStyle/>
        <a:p>
          <a:endParaRPr lang="en-US"/>
        </a:p>
      </dgm:t>
    </dgm:pt>
    <dgm:pt modelId="{A5EC2C7E-FE02-6E40-822A-CED1381E214B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79532ACF-E347-2749-A358-B7D4811C2CF7}" type="parTrans" cxnId="{869AF921-48B5-7249-B100-FEF2B685C67F}">
      <dgm:prSet/>
      <dgm:spPr/>
      <dgm:t>
        <a:bodyPr/>
        <a:lstStyle/>
        <a:p>
          <a:endParaRPr lang="en-US"/>
        </a:p>
      </dgm:t>
    </dgm:pt>
    <dgm:pt modelId="{D68CF686-A27D-F948-A828-9BCCEDF47D18}" type="sibTrans" cxnId="{869AF921-48B5-7249-B100-FEF2B685C67F}">
      <dgm:prSet/>
      <dgm:spPr/>
      <dgm:t>
        <a:bodyPr/>
        <a:lstStyle/>
        <a:p>
          <a:endParaRPr lang="en-US"/>
        </a:p>
      </dgm:t>
    </dgm:pt>
    <dgm:pt modelId="{CADD8EB8-5CEC-DC4B-A6B9-E6EA9062EE53}">
      <dgm:prSet phldrT="[Text]" custT="1"/>
      <dgm:spPr>
        <a:solidFill>
          <a:schemeClr val="tx1"/>
        </a:solidFill>
      </dgm:spPr>
      <dgm:t>
        <a:bodyPr/>
        <a:lstStyle/>
        <a:p>
          <a:pPr>
            <a:lnSpc>
              <a:spcPct val="90000"/>
            </a:lnSpc>
          </a:pPr>
          <a:endParaRPr lang="en-US" sz="1800" dirty="0" smtClean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  <a:p>
          <a:pPr>
            <a:lnSpc>
              <a:spcPct val="90000"/>
            </a:lnSpc>
          </a:pPr>
          <a:r>
            <a:rPr lang="en-US" sz="1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 I </a:t>
          </a:r>
          <a:r>
            <a:rPr lang="en-US" sz="1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Did</a:t>
          </a:r>
          <a:endParaRPr lang="en-US" sz="1800" b="1" dirty="0" smtClean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>
            <a:lnSpc>
              <a:spcPct val="70000"/>
            </a:lnSpc>
          </a:pPr>
          <a:r>
            <a: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Concise summary of career thus far.</a:t>
          </a:r>
        </a:p>
        <a:p>
          <a:pPr>
            <a:lnSpc>
              <a:spcPct val="70000"/>
            </a:lnSpc>
          </a:pPr>
          <a:r>
            <a: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What’s different about me? </a:t>
          </a:r>
        </a:p>
        <a:p>
          <a:pPr>
            <a:lnSpc>
              <a:spcPct val="70000"/>
            </a:lnSpc>
          </a:pPr>
          <a:r>
            <a: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 are my key strengths &amp; skills?</a:t>
          </a:r>
        </a:p>
        <a:p>
          <a:pPr>
            <a:lnSpc>
              <a:spcPct val="70000"/>
            </a:lnSpc>
          </a:pPr>
          <a:r>
            <a: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What’s my value-add? </a:t>
          </a:r>
        </a:p>
        <a:p>
          <a:pPr>
            <a:lnSpc>
              <a:spcPct val="90000"/>
            </a:lnSpc>
          </a:pPr>
          <a:endParaRPr lang="en-US" sz="1400" dirty="0" smtClean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00C4C477-9F9F-DF48-B390-AF0BC34AAFF4}" type="sibTrans" cxnId="{CF184C11-020C-F14D-A8F2-745530D0F6B5}">
      <dgm:prSet/>
      <dgm:spPr/>
      <dgm:t>
        <a:bodyPr/>
        <a:lstStyle/>
        <a:p>
          <a:endParaRPr lang="en-US"/>
        </a:p>
      </dgm:t>
    </dgm:pt>
    <dgm:pt modelId="{8C1BB8F8-1B23-4944-83E8-7BFA1B7D3B54}" type="parTrans" cxnId="{CF184C11-020C-F14D-A8F2-745530D0F6B5}">
      <dgm:prSet/>
      <dgm:spPr/>
      <dgm:t>
        <a:bodyPr/>
        <a:lstStyle/>
        <a:p>
          <a:endParaRPr lang="en-US"/>
        </a:p>
      </dgm:t>
    </dgm:pt>
    <dgm:pt modelId="{E7D94C2B-D263-2948-BA82-B5C40ABF160F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A6C72A0D-A5A6-1D48-968A-723BB87B2DDC}" type="parTrans" cxnId="{5C7DDF16-3154-764C-BA05-9CD4A994AC79}">
      <dgm:prSet/>
      <dgm:spPr/>
      <dgm:t>
        <a:bodyPr/>
        <a:lstStyle/>
        <a:p>
          <a:endParaRPr lang="en-US"/>
        </a:p>
      </dgm:t>
    </dgm:pt>
    <dgm:pt modelId="{4BFB6EB1-EDD4-5946-8B8B-AF0BD7A00230}" type="sibTrans" cxnId="{5C7DDF16-3154-764C-BA05-9CD4A994AC79}">
      <dgm:prSet/>
      <dgm:spPr/>
      <dgm:t>
        <a:bodyPr/>
        <a:lstStyle/>
        <a:p>
          <a:endParaRPr lang="en-US"/>
        </a:p>
      </dgm:t>
    </dgm:pt>
    <dgm:pt modelId="{75F2290C-6F07-A440-9B45-AB47CF22BD48}">
      <dgm:prSet phldrT="[Text]" custT="1"/>
      <dgm:spPr>
        <a:solidFill>
          <a:schemeClr val="tx1"/>
        </a:solidFill>
      </dgm:spPr>
      <dgm:t>
        <a:bodyPr anchor="ctr"/>
        <a:lstStyle/>
        <a:p>
          <a:pPr algn="ctr">
            <a:lnSpc>
              <a:spcPct val="90000"/>
            </a:lnSpc>
          </a:pPr>
          <a:r>
            <a:rPr lang="en-US" sz="1800" b="1" dirty="0" smtClean="0">
              <a:solidFill>
                <a:schemeClr val="bg1"/>
              </a:solidFill>
            </a:rPr>
            <a:t>Where I’m Heading</a:t>
          </a:r>
        </a:p>
        <a:p>
          <a:pPr algn="ctr">
            <a:lnSpc>
              <a:spcPct val="70000"/>
            </a:lnSpc>
          </a:pPr>
          <a:r>
            <a:rPr lang="en-US" sz="1400" b="0" baseline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Immediate goals, ideal job</a:t>
          </a:r>
        </a:p>
        <a:p>
          <a:pPr algn="ctr">
            <a:lnSpc>
              <a:spcPct val="70000"/>
            </a:lnSpc>
          </a:pPr>
          <a:r>
            <a:rPr lang="en-US" sz="1400" b="0" baseline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Longer-term goals, career aspirations</a:t>
          </a:r>
          <a:endParaRPr lang="en-US" sz="1400" b="0" dirty="0">
            <a:solidFill>
              <a:schemeClr val="bg1"/>
            </a:solidFill>
          </a:endParaRPr>
        </a:p>
      </dgm:t>
    </dgm:pt>
    <dgm:pt modelId="{17C67792-5D0F-8A43-9D99-62085E7EA89C}" type="parTrans" cxnId="{85854200-A4C6-A64F-8757-DDD47E656B57}">
      <dgm:prSet/>
      <dgm:spPr/>
      <dgm:t>
        <a:bodyPr/>
        <a:lstStyle/>
        <a:p>
          <a:endParaRPr lang="en-US"/>
        </a:p>
      </dgm:t>
    </dgm:pt>
    <dgm:pt modelId="{0F7E99F3-6250-2D46-8BEE-15FE25461548}" type="sibTrans" cxnId="{85854200-A4C6-A64F-8757-DDD47E656B57}">
      <dgm:prSet/>
      <dgm:spPr/>
      <dgm:t>
        <a:bodyPr/>
        <a:lstStyle/>
        <a:p>
          <a:endParaRPr lang="en-US"/>
        </a:p>
      </dgm:t>
    </dgm:pt>
    <dgm:pt modelId="{D30E8B04-2162-4147-87C9-E7C10C85FB9A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80B34A4C-FAAC-ED43-9DED-3BEBC1557E17}" type="parTrans" cxnId="{FA2AECD0-ECC9-754A-B946-8EA1A0AA472A}">
      <dgm:prSet/>
      <dgm:spPr/>
      <dgm:t>
        <a:bodyPr/>
        <a:lstStyle/>
        <a:p>
          <a:endParaRPr lang="en-US"/>
        </a:p>
      </dgm:t>
    </dgm:pt>
    <dgm:pt modelId="{FB8C8692-DC23-1B47-8B40-FF34BDA9CEDB}" type="sibTrans" cxnId="{FA2AECD0-ECC9-754A-B946-8EA1A0AA472A}">
      <dgm:prSet/>
      <dgm:spPr/>
      <dgm:t>
        <a:bodyPr/>
        <a:lstStyle/>
        <a:p>
          <a:endParaRPr lang="en-US"/>
        </a:p>
      </dgm:t>
    </dgm:pt>
    <dgm:pt modelId="{44244283-8CA3-754B-8ADB-B756CB0D9C5D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dirty="0"/>
        </a:p>
      </dgm:t>
    </dgm:pt>
    <dgm:pt modelId="{C8C14C76-26CB-A448-9552-0BD733AF57F7}" type="sibTrans" cxnId="{B55B8CC8-43BB-254B-BA32-3CEDFB0894E3}">
      <dgm:prSet/>
      <dgm:spPr/>
      <dgm:t>
        <a:bodyPr/>
        <a:lstStyle/>
        <a:p>
          <a:endParaRPr lang="en-US"/>
        </a:p>
      </dgm:t>
    </dgm:pt>
    <dgm:pt modelId="{FEE6D04A-58C2-AD4F-A6CB-C540677BC0C5}" type="parTrans" cxnId="{B55B8CC8-43BB-254B-BA32-3CEDFB0894E3}">
      <dgm:prSet/>
      <dgm:spPr/>
      <dgm:t>
        <a:bodyPr/>
        <a:lstStyle/>
        <a:p>
          <a:endParaRPr lang="en-US"/>
        </a:p>
      </dgm:t>
    </dgm:pt>
    <dgm:pt modelId="{2EAA59FB-2480-344E-A214-2F7AF352847B}" type="pres">
      <dgm:prSet presAssocID="{7F62E3B5-5C4E-E24E-83EA-74359F487C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2EFBD4-1907-5346-820B-37707ED61900}" type="pres">
      <dgm:prSet presAssocID="{8C2159A5-FC28-A14B-B151-AD08AD3EDB04}" presName="linNode" presStyleCnt="0"/>
      <dgm:spPr/>
    </dgm:pt>
    <dgm:pt modelId="{3C6C10ED-0A68-B74C-91C3-BE705E530853}" type="pres">
      <dgm:prSet presAssocID="{8C2159A5-FC28-A14B-B151-AD08AD3EDB0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6D5B6-5961-5E43-AEB4-AB6920A97F29}" type="pres">
      <dgm:prSet presAssocID="{8C2159A5-FC28-A14B-B151-AD08AD3EDB0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B2264-F48D-7D40-93A0-11DB88A40EC1}" type="pres">
      <dgm:prSet presAssocID="{5637B9EB-D964-1C43-BC3F-BF182179CA8B}" presName="sp" presStyleCnt="0"/>
      <dgm:spPr/>
    </dgm:pt>
    <dgm:pt modelId="{DA4BEAD1-C137-6F49-BC45-E22DCD01A368}" type="pres">
      <dgm:prSet presAssocID="{476206DD-1BFE-9348-AC43-D7D436C58B70}" presName="linNode" presStyleCnt="0"/>
      <dgm:spPr/>
    </dgm:pt>
    <dgm:pt modelId="{99F5560D-0F1A-DA4A-A4C1-F001CCA86831}" type="pres">
      <dgm:prSet presAssocID="{476206DD-1BFE-9348-AC43-D7D436C58B7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5EF05-A36F-B347-8733-CC25AF03FEAE}" type="pres">
      <dgm:prSet presAssocID="{476206DD-1BFE-9348-AC43-D7D436C58B7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1176D-BA4C-664D-AC5C-3EED49D7850A}" type="pres">
      <dgm:prSet presAssocID="{2EA91FE0-5E07-294B-84A0-C5EA0ADF23DE}" presName="sp" presStyleCnt="0"/>
      <dgm:spPr/>
    </dgm:pt>
    <dgm:pt modelId="{C165D431-410B-584E-B43F-70A4F4AFACCD}" type="pres">
      <dgm:prSet presAssocID="{CADD8EB8-5CEC-DC4B-A6B9-E6EA9062EE53}" presName="linNode" presStyleCnt="0"/>
      <dgm:spPr/>
    </dgm:pt>
    <dgm:pt modelId="{FFB53340-87FC-DC44-97C5-263822BD3E02}" type="pres">
      <dgm:prSet presAssocID="{CADD8EB8-5CEC-DC4B-A6B9-E6EA9062EE5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0C78E-655C-5940-B44A-ADADE23471D2}" type="pres">
      <dgm:prSet presAssocID="{CADD8EB8-5CEC-DC4B-A6B9-E6EA9062EE5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3BD55-5A36-204E-9B89-E8D828A944D1}" type="pres">
      <dgm:prSet presAssocID="{00C4C477-9F9F-DF48-B390-AF0BC34AAFF4}" presName="sp" presStyleCnt="0"/>
      <dgm:spPr/>
    </dgm:pt>
    <dgm:pt modelId="{2FA714E9-B8FD-6848-BA83-22630E6E5D66}" type="pres">
      <dgm:prSet presAssocID="{75F2290C-6F07-A440-9B45-AB47CF22BD48}" presName="linNode" presStyleCnt="0"/>
      <dgm:spPr/>
    </dgm:pt>
    <dgm:pt modelId="{3E489ABC-D409-D64C-BF32-F7B8271D2B3A}" type="pres">
      <dgm:prSet presAssocID="{75F2290C-6F07-A440-9B45-AB47CF22BD48}" presName="parentText" presStyleLbl="node1" presStyleIdx="3" presStyleCnt="4" custLinFactNeighborX="-360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9B654-CC86-DA46-8C97-BC7039E094CA}" type="pres">
      <dgm:prSet presAssocID="{75F2290C-6F07-A440-9B45-AB47CF22BD4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203E1F-5637-DA40-BEBB-9440774E5854}" type="presOf" srcId="{E7D94C2B-D263-2948-BA82-B5C40ABF160F}" destId="{10F0C78E-655C-5940-B44A-ADADE23471D2}" srcOrd="0" destOrd="0" presId="urn:microsoft.com/office/officeart/2005/8/layout/vList5"/>
    <dgm:cxn modelId="{2C431ABD-C3A7-D446-ACC3-6F4ED0A0B7CD}" srcId="{7F62E3B5-5C4E-E24E-83EA-74359F487C8F}" destId="{476206DD-1BFE-9348-AC43-D7D436C58B70}" srcOrd="1" destOrd="0" parTransId="{AAC4CBDE-69C0-8E46-A8D2-698CB04F46C4}" sibTransId="{2EA91FE0-5E07-294B-84A0-C5EA0ADF23DE}"/>
    <dgm:cxn modelId="{FA2AECD0-ECC9-754A-B946-8EA1A0AA472A}" srcId="{75F2290C-6F07-A440-9B45-AB47CF22BD48}" destId="{D30E8B04-2162-4147-87C9-E7C10C85FB9A}" srcOrd="0" destOrd="0" parTransId="{80B34A4C-FAAC-ED43-9DED-3BEBC1557E17}" sibTransId="{FB8C8692-DC23-1B47-8B40-FF34BDA9CEDB}"/>
    <dgm:cxn modelId="{9A30DB77-8EBA-4949-ADAF-8DEE891950BB}" type="presOf" srcId="{44244283-8CA3-754B-8ADB-B756CB0D9C5D}" destId="{D926D5B6-5961-5E43-AEB4-AB6920A97F29}" srcOrd="0" destOrd="0" presId="urn:microsoft.com/office/officeart/2005/8/layout/vList5"/>
    <dgm:cxn modelId="{66959AA0-9975-154F-B3E3-6F9FC92A9225}" type="presOf" srcId="{8C2159A5-FC28-A14B-B151-AD08AD3EDB04}" destId="{3C6C10ED-0A68-B74C-91C3-BE705E530853}" srcOrd="0" destOrd="0" presId="urn:microsoft.com/office/officeart/2005/8/layout/vList5"/>
    <dgm:cxn modelId="{90CD47EC-6C22-D44F-9BC1-C0D9F5E3BEE0}" type="presOf" srcId="{A5EC2C7E-FE02-6E40-822A-CED1381E214B}" destId="{B805EF05-A36F-B347-8733-CC25AF03FEAE}" srcOrd="0" destOrd="0" presId="urn:microsoft.com/office/officeart/2005/8/layout/vList5"/>
    <dgm:cxn modelId="{7503888E-AED5-8342-BC74-498EEED2BE7D}" type="presOf" srcId="{CADD8EB8-5CEC-DC4B-A6B9-E6EA9062EE53}" destId="{FFB53340-87FC-DC44-97C5-263822BD3E02}" srcOrd="0" destOrd="0" presId="urn:microsoft.com/office/officeart/2005/8/layout/vList5"/>
    <dgm:cxn modelId="{85854200-A4C6-A64F-8757-DDD47E656B57}" srcId="{7F62E3B5-5C4E-E24E-83EA-74359F487C8F}" destId="{75F2290C-6F07-A440-9B45-AB47CF22BD48}" srcOrd="3" destOrd="0" parTransId="{17C67792-5D0F-8A43-9D99-62085E7EA89C}" sibTransId="{0F7E99F3-6250-2D46-8BEE-15FE25461548}"/>
    <dgm:cxn modelId="{A5B2E611-4831-FB49-AC53-822CC0E458D2}" srcId="{7F62E3B5-5C4E-E24E-83EA-74359F487C8F}" destId="{8C2159A5-FC28-A14B-B151-AD08AD3EDB04}" srcOrd="0" destOrd="0" parTransId="{4CCF2635-3A33-FE44-98A4-AA51113E6C7C}" sibTransId="{5637B9EB-D964-1C43-BC3F-BF182179CA8B}"/>
    <dgm:cxn modelId="{869AF921-48B5-7249-B100-FEF2B685C67F}" srcId="{476206DD-1BFE-9348-AC43-D7D436C58B70}" destId="{A5EC2C7E-FE02-6E40-822A-CED1381E214B}" srcOrd="0" destOrd="0" parTransId="{79532ACF-E347-2749-A358-B7D4811C2CF7}" sibTransId="{D68CF686-A27D-F948-A828-9BCCEDF47D18}"/>
    <dgm:cxn modelId="{ADCACCEB-96E1-EF48-88CC-F306C40201CC}" type="presOf" srcId="{476206DD-1BFE-9348-AC43-D7D436C58B70}" destId="{99F5560D-0F1A-DA4A-A4C1-F001CCA86831}" srcOrd="0" destOrd="0" presId="urn:microsoft.com/office/officeart/2005/8/layout/vList5"/>
    <dgm:cxn modelId="{CF184C11-020C-F14D-A8F2-745530D0F6B5}" srcId="{7F62E3B5-5C4E-E24E-83EA-74359F487C8F}" destId="{CADD8EB8-5CEC-DC4B-A6B9-E6EA9062EE53}" srcOrd="2" destOrd="0" parTransId="{8C1BB8F8-1B23-4944-83E8-7BFA1B7D3B54}" sibTransId="{00C4C477-9F9F-DF48-B390-AF0BC34AAFF4}"/>
    <dgm:cxn modelId="{5C7DDF16-3154-764C-BA05-9CD4A994AC79}" srcId="{CADD8EB8-5CEC-DC4B-A6B9-E6EA9062EE53}" destId="{E7D94C2B-D263-2948-BA82-B5C40ABF160F}" srcOrd="0" destOrd="0" parTransId="{A6C72A0D-A5A6-1D48-968A-723BB87B2DDC}" sibTransId="{4BFB6EB1-EDD4-5946-8B8B-AF0BD7A00230}"/>
    <dgm:cxn modelId="{6DD1F601-D0E7-1F45-874B-30F4B51D2F4A}" type="presOf" srcId="{75F2290C-6F07-A440-9B45-AB47CF22BD48}" destId="{3E489ABC-D409-D64C-BF32-F7B8271D2B3A}" srcOrd="0" destOrd="0" presId="urn:microsoft.com/office/officeart/2005/8/layout/vList5"/>
    <dgm:cxn modelId="{6E46E6E9-C1B9-F84B-8A7C-3493C5D92DCB}" type="presOf" srcId="{D30E8B04-2162-4147-87C9-E7C10C85FB9A}" destId="{6AF9B654-CC86-DA46-8C97-BC7039E094CA}" srcOrd="0" destOrd="0" presId="urn:microsoft.com/office/officeart/2005/8/layout/vList5"/>
    <dgm:cxn modelId="{B55B8CC8-43BB-254B-BA32-3CEDFB0894E3}" srcId="{8C2159A5-FC28-A14B-B151-AD08AD3EDB04}" destId="{44244283-8CA3-754B-8ADB-B756CB0D9C5D}" srcOrd="0" destOrd="0" parTransId="{FEE6D04A-58C2-AD4F-A6CB-C540677BC0C5}" sibTransId="{C8C14C76-26CB-A448-9552-0BD733AF57F7}"/>
    <dgm:cxn modelId="{BE8B1793-25A3-324E-8DAA-0FD04A336EF1}" type="presOf" srcId="{7F62E3B5-5C4E-E24E-83EA-74359F487C8F}" destId="{2EAA59FB-2480-344E-A214-2F7AF352847B}" srcOrd="0" destOrd="0" presId="urn:microsoft.com/office/officeart/2005/8/layout/vList5"/>
    <dgm:cxn modelId="{D7E88F41-A6FD-1347-9CF9-D4720843C019}" type="presParOf" srcId="{2EAA59FB-2480-344E-A214-2F7AF352847B}" destId="{472EFBD4-1907-5346-820B-37707ED61900}" srcOrd="0" destOrd="0" presId="urn:microsoft.com/office/officeart/2005/8/layout/vList5"/>
    <dgm:cxn modelId="{9138F333-259B-7C40-A889-D09C3E3BDD9A}" type="presParOf" srcId="{472EFBD4-1907-5346-820B-37707ED61900}" destId="{3C6C10ED-0A68-B74C-91C3-BE705E530853}" srcOrd="0" destOrd="0" presId="urn:microsoft.com/office/officeart/2005/8/layout/vList5"/>
    <dgm:cxn modelId="{52EAD10C-6D5A-BC49-92A4-0E70246393CB}" type="presParOf" srcId="{472EFBD4-1907-5346-820B-37707ED61900}" destId="{D926D5B6-5961-5E43-AEB4-AB6920A97F29}" srcOrd="1" destOrd="0" presId="urn:microsoft.com/office/officeart/2005/8/layout/vList5"/>
    <dgm:cxn modelId="{BC40C4F9-F3BB-A440-9A4B-95F973BC4612}" type="presParOf" srcId="{2EAA59FB-2480-344E-A214-2F7AF352847B}" destId="{FAAB2264-F48D-7D40-93A0-11DB88A40EC1}" srcOrd="1" destOrd="0" presId="urn:microsoft.com/office/officeart/2005/8/layout/vList5"/>
    <dgm:cxn modelId="{BEFC9F07-5F8F-0D43-B0BC-D4FE325D1719}" type="presParOf" srcId="{2EAA59FB-2480-344E-A214-2F7AF352847B}" destId="{DA4BEAD1-C137-6F49-BC45-E22DCD01A368}" srcOrd="2" destOrd="0" presId="urn:microsoft.com/office/officeart/2005/8/layout/vList5"/>
    <dgm:cxn modelId="{20ABCD05-BCA4-B140-825B-AD42DE5514C4}" type="presParOf" srcId="{DA4BEAD1-C137-6F49-BC45-E22DCD01A368}" destId="{99F5560D-0F1A-DA4A-A4C1-F001CCA86831}" srcOrd="0" destOrd="0" presId="urn:microsoft.com/office/officeart/2005/8/layout/vList5"/>
    <dgm:cxn modelId="{F6449179-63ED-D941-881A-F236E27B8120}" type="presParOf" srcId="{DA4BEAD1-C137-6F49-BC45-E22DCD01A368}" destId="{B805EF05-A36F-B347-8733-CC25AF03FEAE}" srcOrd="1" destOrd="0" presId="urn:microsoft.com/office/officeart/2005/8/layout/vList5"/>
    <dgm:cxn modelId="{0EF23AB8-7F95-2F4A-A410-910854FFE963}" type="presParOf" srcId="{2EAA59FB-2480-344E-A214-2F7AF352847B}" destId="{A411176D-BA4C-664D-AC5C-3EED49D7850A}" srcOrd="3" destOrd="0" presId="urn:microsoft.com/office/officeart/2005/8/layout/vList5"/>
    <dgm:cxn modelId="{A78F2F2B-B45B-5B48-813D-D7AEEAEBB081}" type="presParOf" srcId="{2EAA59FB-2480-344E-A214-2F7AF352847B}" destId="{C165D431-410B-584E-B43F-70A4F4AFACCD}" srcOrd="4" destOrd="0" presId="urn:microsoft.com/office/officeart/2005/8/layout/vList5"/>
    <dgm:cxn modelId="{7A982C2E-41E1-2643-A8B0-954C1AB13D38}" type="presParOf" srcId="{C165D431-410B-584E-B43F-70A4F4AFACCD}" destId="{FFB53340-87FC-DC44-97C5-263822BD3E02}" srcOrd="0" destOrd="0" presId="urn:microsoft.com/office/officeart/2005/8/layout/vList5"/>
    <dgm:cxn modelId="{560A3F32-F59C-684B-8347-A5D8C03F63F1}" type="presParOf" srcId="{C165D431-410B-584E-B43F-70A4F4AFACCD}" destId="{10F0C78E-655C-5940-B44A-ADADE23471D2}" srcOrd="1" destOrd="0" presId="urn:microsoft.com/office/officeart/2005/8/layout/vList5"/>
    <dgm:cxn modelId="{DBF0C608-4F4E-0E4B-A12C-112DD72F1855}" type="presParOf" srcId="{2EAA59FB-2480-344E-A214-2F7AF352847B}" destId="{2773BD55-5A36-204E-9B89-E8D828A944D1}" srcOrd="5" destOrd="0" presId="urn:microsoft.com/office/officeart/2005/8/layout/vList5"/>
    <dgm:cxn modelId="{39072A30-D866-9344-A0EB-1D26C2741AB7}" type="presParOf" srcId="{2EAA59FB-2480-344E-A214-2F7AF352847B}" destId="{2FA714E9-B8FD-6848-BA83-22630E6E5D66}" srcOrd="6" destOrd="0" presId="urn:microsoft.com/office/officeart/2005/8/layout/vList5"/>
    <dgm:cxn modelId="{B82FAA13-440F-4C49-8C08-341BDA74EE6D}" type="presParOf" srcId="{2FA714E9-B8FD-6848-BA83-22630E6E5D66}" destId="{3E489ABC-D409-D64C-BF32-F7B8271D2B3A}" srcOrd="0" destOrd="0" presId="urn:microsoft.com/office/officeart/2005/8/layout/vList5"/>
    <dgm:cxn modelId="{21289DAB-1CE5-3542-8C98-C101606BA9D9}" type="presParOf" srcId="{2FA714E9-B8FD-6848-BA83-22630E6E5D66}" destId="{6AF9B654-CC86-DA46-8C97-BC7039E094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6D5B6-5961-5E43-AEB4-AB6920A97F29}">
      <dsp:nvSpPr>
        <dsp:cNvPr id="0" name=""/>
        <dsp:cNvSpPr/>
      </dsp:nvSpPr>
      <dsp:spPr>
        <a:xfrm rot="5400000">
          <a:off x="5580254" y="-2177753"/>
          <a:ext cx="1142602" cy="5789699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800" kern="1200" dirty="0"/>
        </a:p>
      </dsp:txBody>
      <dsp:txXfrm rot="-5400000">
        <a:off x="3256706" y="201572"/>
        <a:ext cx="5733922" cy="1031048"/>
      </dsp:txXfrm>
    </dsp:sp>
    <dsp:sp modelId="{3C6C10ED-0A68-B74C-91C3-BE705E530853}">
      <dsp:nvSpPr>
        <dsp:cNvPr id="0" name=""/>
        <dsp:cNvSpPr/>
      </dsp:nvSpPr>
      <dsp:spPr>
        <a:xfrm>
          <a:off x="0" y="2969"/>
          <a:ext cx="3256705" cy="14282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Greeting &amp; Introduction</a:t>
          </a:r>
          <a:br>
            <a:rPr lang="en-US" sz="18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</a:br>
          <a:r>
            <a:rPr lang="en-US" sz="1400" b="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Possible to include any thanks, specific praise or other current acknowledgement?</a:t>
          </a:r>
          <a:endParaRPr lang="en-US" sz="1400" b="1" kern="1200" dirty="0" smtClean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9722" y="72691"/>
        <a:ext cx="3117261" cy="1288808"/>
      </dsp:txXfrm>
    </dsp:sp>
    <dsp:sp modelId="{B805EF05-A36F-B347-8733-CC25AF03FEAE}">
      <dsp:nvSpPr>
        <dsp:cNvPr id="0" name=""/>
        <dsp:cNvSpPr/>
      </dsp:nvSpPr>
      <dsp:spPr>
        <a:xfrm rot="5400000">
          <a:off x="5580254" y="-678088"/>
          <a:ext cx="1142602" cy="5789699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800" kern="1200" dirty="0"/>
        </a:p>
      </dsp:txBody>
      <dsp:txXfrm rot="-5400000">
        <a:off x="3256706" y="1701237"/>
        <a:ext cx="5733922" cy="1031048"/>
      </dsp:txXfrm>
    </dsp:sp>
    <dsp:sp modelId="{99F5560D-0F1A-DA4A-A4C1-F001CCA86831}">
      <dsp:nvSpPr>
        <dsp:cNvPr id="0" name=""/>
        <dsp:cNvSpPr/>
      </dsp:nvSpPr>
      <dsp:spPr>
        <a:xfrm>
          <a:off x="0" y="1502634"/>
          <a:ext cx="3256705" cy="14282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Who I Am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Current Role, Projects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MBA Concentration </a:t>
          </a:r>
        </a:p>
      </dsp:txBody>
      <dsp:txXfrm>
        <a:off x="69722" y="1572356"/>
        <a:ext cx="3117261" cy="1288808"/>
      </dsp:txXfrm>
    </dsp:sp>
    <dsp:sp modelId="{10F0C78E-655C-5940-B44A-ADADE23471D2}">
      <dsp:nvSpPr>
        <dsp:cNvPr id="0" name=""/>
        <dsp:cNvSpPr/>
      </dsp:nvSpPr>
      <dsp:spPr>
        <a:xfrm rot="5400000">
          <a:off x="5580254" y="821576"/>
          <a:ext cx="1142602" cy="5789699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800" kern="1200" dirty="0"/>
        </a:p>
      </dsp:txBody>
      <dsp:txXfrm rot="-5400000">
        <a:off x="3256706" y="3200902"/>
        <a:ext cx="5733922" cy="1031048"/>
      </dsp:txXfrm>
    </dsp:sp>
    <dsp:sp modelId="{FFB53340-87FC-DC44-97C5-263822BD3E02}">
      <dsp:nvSpPr>
        <dsp:cNvPr id="0" name=""/>
        <dsp:cNvSpPr/>
      </dsp:nvSpPr>
      <dsp:spPr>
        <a:xfrm>
          <a:off x="0" y="3002299"/>
          <a:ext cx="3256705" cy="14282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 I </a:t>
          </a:r>
          <a:r>
            <a:rPr lang="en-US" sz="18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Did</a:t>
          </a:r>
          <a:endParaRPr lang="en-US" sz="1800" b="1" kern="1200" dirty="0" smtClean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Concise summary of career thus far.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What’s different about me? 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 are my key strengths &amp; skills?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What’s my value-add?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69722" y="3072021"/>
        <a:ext cx="3117261" cy="1288808"/>
      </dsp:txXfrm>
    </dsp:sp>
    <dsp:sp modelId="{6AF9B654-CC86-DA46-8C97-BC7039E094CA}">
      <dsp:nvSpPr>
        <dsp:cNvPr id="0" name=""/>
        <dsp:cNvSpPr/>
      </dsp:nvSpPr>
      <dsp:spPr>
        <a:xfrm rot="5400000">
          <a:off x="5580254" y="2321241"/>
          <a:ext cx="1142602" cy="5789699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800" kern="1200" dirty="0"/>
        </a:p>
      </dsp:txBody>
      <dsp:txXfrm rot="-5400000">
        <a:off x="3256706" y="4700567"/>
        <a:ext cx="5733922" cy="1031048"/>
      </dsp:txXfrm>
    </dsp:sp>
    <dsp:sp modelId="{3E489ABC-D409-D64C-BF32-F7B8271D2B3A}">
      <dsp:nvSpPr>
        <dsp:cNvPr id="0" name=""/>
        <dsp:cNvSpPr/>
      </dsp:nvSpPr>
      <dsp:spPr>
        <a:xfrm>
          <a:off x="0" y="4504934"/>
          <a:ext cx="3256705" cy="14282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Where I’m Heading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baseline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Immediate goals, ideal job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baseline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Longer-term goals, career aspirations</a:t>
          </a:r>
          <a:endParaRPr lang="en-US" sz="1400" b="0" kern="1200" dirty="0">
            <a:solidFill>
              <a:schemeClr val="bg1"/>
            </a:solidFill>
          </a:endParaRPr>
        </a:p>
      </dsp:txBody>
      <dsp:txXfrm>
        <a:off x="69722" y="4574656"/>
        <a:ext cx="3117261" cy="1288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1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7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3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6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8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4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ED0E-F301-334D-BCC2-0C3C8F79191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6335-D357-1B4A-A48C-41C3E1D64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35728217"/>
              </p:ext>
            </p:extLst>
          </p:nvPr>
        </p:nvGraphicFramePr>
        <p:xfrm>
          <a:off x="20820" y="812899"/>
          <a:ext cx="9046405" cy="593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4922" y="166568"/>
            <a:ext cx="8827792" cy="5539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Networking Essentials: Personal Pitch Worksheet</a:t>
            </a:r>
          </a:p>
          <a:p>
            <a:r>
              <a:rPr lang="en-US" sz="1200" dirty="0" smtClean="0"/>
              <a:t>Get your thoughts in order. Use the grey boxes to sketch out your pitch.  Consider giving yourself some options/more than enough to say.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3022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 Baker</dc:creator>
  <cp:lastModifiedBy>KFBS</cp:lastModifiedBy>
  <cp:revision>9</cp:revision>
  <cp:lastPrinted>2012-07-18T13:15:13Z</cp:lastPrinted>
  <dcterms:created xsi:type="dcterms:W3CDTF">2012-07-12T15:10:50Z</dcterms:created>
  <dcterms:modified xsi:type="dcterms:W3CDTF">2013-08-08T15:46:29Z</dcterms:modified>
</cp:coreProperties>
</file>