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3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CC672-C9C5-443C-A1E5-445B5FF3A5ED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E17DE-0E00-4B6C-BCDF-43F8368F1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22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E17DE-0E00-4B6C-BCDF-43F8368F15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74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DB86-82C4-43FF-991A-E12A7839E59D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1037-39B1-46E0-AB7A-B1A50BA19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5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DB86-82C4-43FF-991A-E12A7839E59D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1037-39B1-46E0-AB7A-B1A50BA19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27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DB86-82C4-43FF-991A-E12A7839E59D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1037-39B1-46E0-AB7A-B1A50BA19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1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DB86-82C4-43FF-991A-E12A7839E59D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1037-39B1-46E0-AB7A-B1A50BA19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4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DB86-82C4-43FF-991A-E12A7839E59D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1037-39B1-46E0-AB7A-B1A50BA19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4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DB86-82C4-43FF-991A-E12A7839E59D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1037-39B1-46E0-AB7A-B1A50BA19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9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DB86-82C4-43FF-991A-E12A7839E59D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1037-39B1-46E0-AB7A-B1A50BA19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8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DB86-82C4-43FF-991A-E12A7839E59D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1037-39B1-46E0-AB7A-B1A50BA19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1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DB86-82C4-43FF-991A-E12A7839E59D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1037-39B1-46E0-AB7A-B1A50BA19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DB86-82C4-43FF-991A-E12A7839E59D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1037-39B1-46E0-AB7A-B1A50BA19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0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DB86-82C4-43FF-991A-E12A7839E59D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1037-39B1-46E0-AB7A-B1A50BA19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9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ADB86-82C4-43FF-991A-E12A7839E59D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41037-39B1-46E0-AB7A-B1A50BA19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4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 Development Program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937408"/>
              </p:ext>
            </p:extLst>
          </p:nvPr>
        </p:nvGraphicFramePr>
        <p:xfrm>
          <a:off x="838200" y="1562531"/>
          <a:ext cx="6772275" cy="4186452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267200"/>
                <a:gridCol w="2505075"/>
              </a:tblGrid>
              <a:tr h="37143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Career Paths in Finance</a:t>
                      </a:r>
                      <a:endParaRPr lang="en-US" sz="1400" b="1" dirty="0"/>
                    </a:p>
                  </a:txBody>
                  <a:tcPr marL="45346" marR="45346" marT="22671" marB="22671"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August 14</a:t>
                      </a:r>
                      <a:r>
                        <a:rPr lang="en-US" sz="1400" b="1" baseline="30000" dirty="0" smtClean="0"/>
                        <a:t>th</a:t>
                      </a:r>
                      <a:r>
                        <a:rPr lang="en-US" sz="1400" b="1" dirty="0" smtClean="0"/>
                        <a:t> (5 </a:t>
                      </a:r>
                      <a:r>
                        <a:rPr lang="en-US" sz="1400" b="1" baseline="0" dirty="0" smtClean="0"/>
                        <a:t>–</a:t>
                      </a:r>
                      <a:r>
                        <a:rPr lang="en-US" sz="1400" b="1" dirty="0" smtClean="0"/>
                        <a:t> 7pm)</a:t>
                      </a:r>
                      <a:endParaRPr lang="en-US" sz="1400" b="1" dirty="0"/>
                    </a:p>
                  </a:txBody>
                  <a:tcPr marL="45346" marR="45346" marT="22671" marB="22671" anchor="ctr"/>
                </a:tc>
              </a:tr>
              <a:tr h="37143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Tracking the Markets - Using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General Economic</a:t>
                      </a:r>
                      <a:r>
                        <a:rPr lang="en-US" sz="1400" b="1" baseline="0" dirty="0" smtClean="0"/>
                        <a:t> Knowledge to Ace Interviews</a:t>
                      </a:r>
                      <a:endParaRPr lang="en-US" sz="1400" b="1" dirty="0"/>
                    </a:p>
                  </a:txBody>
                  <a:tcPr marL="45346" marR="45346" marT="22671" marB="22671"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August</a:t>
                      </a:r>
                      <a:r>
                        <a:rPr lang="en-US" sz="1400" b="1" baseline="0" dirty="0" smtClean="0"/>
                        <a:t> 17</a:t>
                      </a:r>
                      <a:r>
                        <a:rPr lang="en-US" sz="1400" b="1" baseline="30000" dirty="0" smtClean="0"/>
                        <a:t>th</a:t>
                      </a:r>
                      <a:r>
                        <a:rPr lang="en-US" sz="1400" b="1" baseline="0" dirty="0" smtClean="0"/>
                        <a:t> (12:30 – 1:45pm)</a:t>
                      </a:r>
                      <a:endParaRPr lang="en-US" sz="1400" b="1" dirty="0"/>
                    </a:p>
                  </a:txBody>
                  <a:tcPr marL="45346" marR="45346" marT="22671" marB="22671" anchor="ctr"/>
                </a:tc>
              </a:tr>
              <a:tr h="37143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Excel</a:t>
                      </a:r>
                      <a:r>
                        <a:rPr lang="en-US" sz="1400" b="1" baseline="0" dirty="0" smtClean="0"/>
                        <a:t> Best Practices</a:t>
                      </a:r>
                      <a:endParaRPr lang="en-US" sz="1400" b="1" dirty="0"/>
                    </a:p>
                  </a:txBody>
                  <a:tcPr marL="45346" marR="45346" marT="22671" marB="22671"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August 19</a:t>
                      </a:r>
                      <a:r>
                        <a:rPr lang="en-US" sz="1400" b="1" baseline="30000" dirty="0" smtClean="0"/>
                        <a:t>th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baseline="0" dirty="0" smtClean="0"/>
                        <a:t>(5 – 9pm)</a:t>
                      </a:r>
                      <a:endParaRPr lang="en-US" sz="1400" b="1" dirty="0"/>
                    </a:p>
                  </a:txBody>
                  <a:tcPr marL="45346" marR="45346" marT="22671" marB="22671" anchor="ctr"/>
                </a:tc>
              </a:tr>
              <a:tr h="37143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Intro to Financial Modeling</a:t>
                      </a:r>
                      <a:endParaRPr lang="en-US" sz="1400" b="1" dirty="0"/>
                    </a:p>
                  </a:txBody>
                  <a:tcPr marL="45346" marR="45346" marT="22671" marB="22671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September</a:t>
                      </a:r>
                      <a:r>
                        <a:rPr lang="en-US" sz="1400" b="1" baseline="0" dirty="0" smtClean="0"/>
                        <a:t> 4</a:t>
                      </a:r>
                      <a:r>
                        <a:rPr lang="en-US" sz="1400" b="1" baseline="30000" dirty="0" smtClean="0"/>
                        <a:t>th</a:t>
                      </a:r>
                      <a:r>
                        <a:rPr lang="en-US" sz="1400" b="1" baseline="0" dirty="0" smtClean="0"/>
                        <a:t> (9am – 1pm)</a:t>
                      </a:r>
                      <a:endParaRPr lang="en-US" sz="1400" b="1" dirty="0"/>
                    </a:p>
                  </a:txBody>
                  <a:tcPr marL="45346" marR="45346" marT="22671" marB="22671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39">
                <a:tc>
                  <a:txBody>
                    <a:bodyPr/>
                    <a:lstStyle/>
                    <a:p>
                      <a:r>
                        <a:rPr lang="en-US" sz="1400" b="1" u="none" dirty="0" smtClean="0"/>
                        <a:t>M&amp;A Strategy</a:t>
                      </a:r>
                      <a:r>
                        <a:rPr lang="en-US" sz="1400" b="1" u="none" baseline="0" dirty="0" smtClean="0"/>
                        <a:t> and </a:t>
                      </a:r>
                      <a:r>
                        <a:rPr lang="en-US" sz="1400" b="1" u="none" dirty="0" smtClean="0"/>
                        <a:t>Corporate Valuation</a:t>
                      </a:r>
                      <a:endParaRPr lang="en-US" sz="1400" b="1" u="none" dirty="0"/>
                    </a:p>
                  </a:txBody>
                  <a:tcPr marL="45346" marR="45346" marT="22671" marB="22671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dirty="0" smtClean="0"/>
                        <a:t>September 11</a:t>
                      </a:r>
                      <a:r>
                        <a:rPr lang="en-US" sz="1400" b="1" u="none" baseline="30000" dirty="0" smtClean="0"/>
                        <a:t>th</a:t>
                      </a:r>
                      <a:r>
                        <a:rPr lang="en-US" sz="1400" b="1" u="none" dirty="0" smtClean="0"/>
                        <a:t> </a:t>
                      </a:r>
                      <a:r>
                        <a:rPr lang="en-US" sz="1400" b="1" u="none" baseline="0" dirty="0" smtClean="0"/>
                        <a:t>(9am – 5pm)</a:t>
                      </a:r>
                      <a:endParaRPr lang="en-US" sz="1400" b="1" u="none" dirty="0"/>
                    </a:p>
                  </a:txBody>
                  <a:tcPr marL="45346" marR="45346" marT="22671" marB="22671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143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Anatomy of a Deal</a:t>
                      </a:r>
                      <a:endParaRPr lang="en-US" sz="1400" b="1" dirty="0"/>
                    </a:p>
                  </a:txBody>
                  <a:tcPr marL="45346" marR="45346" marT="22671" marB="22671"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October</a:t>
                      </a:r>
                      <a:r>
                        <a:rPr lang="en-US" sz="1400" b="1" baseline="0" dirty="0" smtClean="0"/>
                        <a:t> 2</a:t>
                      </a:r>
                      <a:r>
                        <a:rPr lang="en-US" sz="1400" b="1" baseline="30000" dirty="0" smtClean="0"/>
                        <a:t>nd</a:t>
                      </a:r>
                      <a:r>
                        <a:rPr lang="en-US" sz="1400" b="1" baseline="0" dirty="0" smtClean="0"/>
                        <a:t> (10am – 4pm)</a:t>
                      </a:r>
                      <a:endParaRPr lang="en-US" sz="1400" b="1" dirty="0"/>
                    </a:p>
                  </a:txBody>
                  <a:tcPr marL="45346" marR="45346" marT="22671" marB="22671" anchor="ctr"/>
                </a:tc>
              </a:tr>
              <a:tr h="37143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LBO</a:t>
                      </a:r>
                      <a:r>
                        <a:rPr lang="en-US" sz="1400" b="1" baseline="0" dirty="0" smtClean="0"/>
                        <a:t> Modeling Workshop</a:t>
                      </a:r>
                      <a:endParaRPr lang="en-US" sz="1400" b="1" dirty="0"/>
                    </a:p>
                  </a:txBody>
                  <a:tcPr marL="45346" marR="45346" marT="22671" marB="22671"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October 20</a:t>
                      </a:r>
                      <a:r>
                        <a:rPr lang="en-US" sz="1400" b="1" baseline="30000" dirty="0" smtClean="0"/>
                        <a:t>th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baseline="0" dirty="0" smtClean="0"/>
                        <a:t>(4:30 – 8:30pm)</a:t>
                      </a:r>
                      <a:endParaRPr lang="en-US" sz="1400" b="1" dirty="0"/>
                    </a:p>
                  </a:txBody>
                  <a:tcPr marL="45346" marR="45346" marT="22671" marB="22671" anchor="ctr"/>
                </a:tc>
              </a:tr>
              <a:tr h="371439">
                <a:tc>
                  <a:txBody>
                    <a:bodyPr/>
                    <a:lstStyle/>
                    <a:p>
                      <a:r>
                        <a:rPr lang="en-US" sz="1400" b="1" i="0" dirty="0" smtClean="0"/>
                        <a:t>Restructurin</a:t>
                      </a:r>
                      <a:r>
                        <a:rPr lang="en-US" sz="1400" b="1" i="0" baseline="0" dirty="0" smtClean="0"/>
                        <a:t>g &amp; Credit Analysis</a:t>
                      </a:r>
                      <a:endParaRPr lang="en-US" sz="1400" b="1" i="0" dirty="0"/>
                    </a:p>
                  </a:txBody>
                  <a:tcPr marL="45346" marR="45346" marT="22671" marB="22671" anchor="ctr"/>
                </a:tc>
                <a:tc>
                  <a:txBody>
                    <a:bodyPr/>
                    <a:lstStyle/>
                    <a:p>
                      <a:r>
                        <a:rPr lang="en-US" sz="1400" b="1" i="0" baseline="0" dirty="0" smtClean="0"/>
                        <a:t>November 5</a:t>
                      </a:r>
                      <a:r>
                        <a:rPr lang="en-US" sz="1400" b="1" i="0" baseline="30000" dirty="0" smtClean="0"/>
                        <a:t>th</a:t>
                      </a:r>
                      <a:r>
                        <a:rPr lang="en-US" sz="1400" b="1" i="0" baseline="0" dirty="0" smtClean="0"/>
                        <a:t> (9am – 5pm)</a:t>
                      </a:r>
                      <a:endParaRPr lang="en-US" sz="1400" b="1" i="0" dirty="0"/>
                    </a:p>
                  </a:txBody>
                  <a:tcPr marL="45346" marR="45346" marT="22671" marB="22671" anchor="ctr"/>
                </a:tc>
              </a:tr>
              <a:tr h="371439">
                <a:tc>
                  <a:txBody>
                    <a:bodyPr/>
                    <a:lstStyle/>
                    <a:p>
                      <a:r>
                        <a:rPr lang="en-US" sz="1400" b="1" i="0" dirty="0" smtClean="0"/>
                        <a:t>Private Equity Interview Prep </a:t>
                      </a:r>
                      <a:endParaRPr lang="en-US" sz="1400" b="1" i="0" dirty="0"/>
                    </a:p>
                  </a:txBody>
                  <a:tcPr marL="45346" marR="45346" marT="22671" marB="22671" anchor="ctr"/>
                </a:tc>
                <a:tc>
                  <a:txBody>
                    <a:bodyPr/>
                    <a:lstStyle/>
                    <a:p>
                      <a:r>
                        <a:rPr lang="en-US" sz="1400" b="1" i="0" dirty="0" smtClean="0"/>
                        <a:t>December 5</a:t>
                      </a:r>
                      <a:r>
                        <a:rPr lang="en-US" sz="1400" b="1" i="0" baseline="30000" dirty="0" smtClean="0"/>
                        <a:t>th</a:t>
                      </a:r>
                      <a:r>
                        <a:rPr lang="en-US" sz="1400" b="1" i="0" dirty="0" smtClean="0"/>
                        <a:t> (9 – 11:30am)</a:t>
                      </a:r>
                      <a:endParaRPr lang="en-US" sz="1400" b="1" i="0" dirty="0"/>
                    </a:p>
                  </a:txBody>
                  <a:tcPr marL="45346" marR="45346" marT="22671" marB="22671" anchor="ctr"/>
                </a:tc>
              </a:tr>
              <a:tr h="371439">
                <a:tc>
                  <a:txBody>
                    <a:bodyPr/>
                    <a:lstStyle/>
                    <a:p>
                      <a:r>
                        <a:rPr lang="en-US" sz="1400" b="1" i="0" dirty="0" smtClean="0"/>
                        <a:t>Finance (primarily IB) Interview Prep </a:t>
                      </a:r>
                      <a:endParaRPr lang="en-US" sz="1400" b="1" i="0" dirty="0"/>
                    </a:p>
                  </a:txBody>
                  <a:tcPr marL="45346" marR="45346" marT="22671" marB="22671" anchor="ctr"/>
                </a:tc>
                <a:tc>
                  <a:txBody>
                    <a:bodyPr/>
                    <a:lstStyle/>
                    <a:p>
                      <a:r>
                        <a:rPr lang="en-US" sz="1400" b="1" i="0" dirty="0" smtClean="0"/>
                        <a:t>December 5</a:t>
                      </a:r>
                      <a:r>
                        <a:rPr lang="en-US" sz="1400" b="1" i="0" baseline="30000" dirty="0" smtClean="0"/>
                        <a:t>th</a:t>
                      </a:r>
                      <a:r>
                        <a:rPr lang="en-US" sz="1400" b="1" i="0" dirty="0" smtClean="0"/>
                        <a:t> (12</a:t>
                      </a:r>
                      <a:r>
                        <a:rPr lang="en-US" sz="1400" b="1" i="0" baseline="0" dirty="0" smtClean="0"/>
                        <a:t> – 3:30pm)</a:t>
                      </a:r>
                      <a:endParaRPr lang="en-US" sz="1400" b="1" i="0" dirty="0"/>
                    </a:p>
                  </a:txBody>
                  <a:tcPr marL="45346" marR="45346" marT="22671" marB="22671" anchor="ctr"/>
                </a:tc>
              </a:tr>
              <a:tr h="37143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r>
                        <a:rPr lang="en-US" sz="1400" b="1" baseline="0" dirty="0" smtClean="0"/>
                        <a:t> Analysis, Products &amp; Structuring Seminar</a:t>
                      </a:r>
                      <a:endParaRPr lang="en-US" sz="1400" b="1" dirty="0"/>
                    </a:p>
                  </a:txBody>
                  <a:tcPr marL="45346" marR="45346" marT="22671" marB="22671"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May</a:t>
                      </a:r>
                      <a:r>
                        <a:rPr lang="en-US" sz="1400" b="1" baseline="0" dirty="0" smtClean="0"/>
                        <a:t> 9 – 12, 2016</a:t>
                      </a:r>
                      <a:endParaRPr lang="en-US" sz="1400" b="1" dirty="0"/>
                    </a:p>
                  </a:txBody>
                  <a:tcPr marL="45346" marR="45346" marT="22671" marB="22671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620000" y="1562530"/>
            <a:ext cx="1381125" cy="156166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These classes are </a:t>
            </a:r>
            <a:r>
              <a:rPr lang="en-US" dirty="0"/>
              <a:t>u</a:t>
            </a:r>
            <a:r>
              <a:rPr lang="en-US" dirty="0" smtClean="0"/>
              <a:t>seful for all students!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610475" y="3124200"/>
            <a:ext cx="1076325" cy="260349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These classes delve deeper into specific topics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10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151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Finance Development Program</vt:lpstr>
    </vt:vector>
  </TitlesOfParts>
  <Company>UNC Kenan-Flagler Business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Caren Howley</dc:creator>
  <cp:lastModifiedBy>Zimowski, Elisabeth</cp:lastModifiedBy>
  <cp:revision>6</cp:revision>
  <dcterms:created xsi:type="dcterms:W3CDTF">2014-07-30T13:45:50Z</dcterms:created>
  <dcterms:modified xsi:type="dcterms:W3CDTF">2015-08-10T19:02:48Z</dcterms:modified>
</cp:coreProperties>
</file>